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60" r:id="rId6"/>
    <p:sldId id="261" r:id="rId7"/>
    <p:sldId id="262" r:id="rId8"/>
    <p:sldId id="25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646"/>
    <a:srgbClr val="89438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D2D84-E7DA-5639-BF82-C16D9FF4A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CA6B69-9CB3-E35B-E544-B12A4F211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2C9C4-B565-E9DC-BC1F-EB242A3C3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9F84B-EBA9-A8D2-71BF-5E16FC1F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AEBEC-150F-C4DF-56E5-A35ED0BE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3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454A9-3CB7-A7F9-0853-8E1C436D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62A391-BBD8-2EBF-D5D4-81247C3EC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ACCDA7-CE7B-8AAD-6AEB-C599C3A1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52B4B-C24E-B566-6073-EE7CD3871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C0A82-2C76-4A60-0124-782F26B6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5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7F75C-54FB-D51D-36BF-30D00BDD0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2A7266-582A-0035-2E12-98A8EC9F8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78A6-F471-7AFB-CE7A-682E84E32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65C3D-6175-CD28-5933-8BC7F10E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BA583-3AD0-DCF4-09CC-A7120659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C287F-5D18-8C84-0E28-9901AEB2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FF6D9-150B-3519-C477-7E3AC107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959DF-BDA4-9150-A522-A96036BD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F1FB0-7E75-401A-6034-DD59001A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73881-A30C-6454-13F5-5FAA30D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24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7DF2-9DC9-B05A-3756-7596FEE6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53CEE-C61D-CB13-DC2D-217DDFB89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744CA3-ED11-7591-71B7-98B7CE42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1B31F-70B0-A21B-BE9B-E263DACC0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E74EC-496E-3CC3-F4E4-4D8F5574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0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C43C9-6BD3-45D2-754D-783A8837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55151-B71E-DB5D-9A2C-834E06D6D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53C784-B3B4-A0E3-3D4F-10B39B5DE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A8BA33-FCAB-A342-CF28-4ACC24F4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2E16E0-E7D9-83FF-14B2-4DEF0B61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CA1B76-A261-F7FC-8F94-916CD10F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8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26BCF-697D-427F-0ADE-892050E2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13363-A4C7-906F-5B32-FFCF91A18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4DB403-4A32-4C8C-227F-60B4333A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51B974-B8A7-DB2A-03F8-DDE4D3C28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3142D2-79ED-F86D-CA37-1AE65FF86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D4D4A8-FAFB-A61B-53F7-3772B95B0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F5AAE0-28D1-BB6F-E3A1-B28AC895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B549A3-BBF4-ECDB-FC14-E2C8485A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8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83B75-F566-F9AF-6B9F-85A1D1C6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9542E4-2423-41D8-14E8-7B42BE7A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21658F-AEF5-5B74-68E2-403ABEB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F14C7A-0B20-1E64-43E5-0A21BC4A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28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0C5EE7-740E-53F5-E471-7F792494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C8E5F4-8CF9-B994-2E0D-8F39AF4A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96C4D-81A0-819B-8193-73EAF6B9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2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6E303-D861-22C8-7908-82C14F60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FA4FD-A503-13B2-1DC7-3FE89DECF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8F3A2E-9321-DDAE-CE83-45A930A50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4A9FE9-74FA-6EE4-99F5-73878DA4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F34366-11EE-7F2F-D7C7-412041AF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C418B-EE38-81D5-3B3C-63BC2200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8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0D2D8-4ACB-C170-0237-AE8F3362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9ABE07-117D-CD14-9719-043815F45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1300E9-BCD2-4D28-670C-06C8B245A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D1296A-11F8-79C0-1CAE-5AC86B5F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6591E-C657-A3AC-C224-0231FD0E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AA7E2A-FA5E-3598-3982-2527EF26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18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FA6E57-7979-456E-D16E-A7F2CD61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D4D48-D245-0728-BF31-FBA5645E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68EA9-F3B8-1085-94DB-34CE86B30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1FE86-B9E0-411E-915D-EE314F29C1FE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D55AE-B9A7-1CE0-7C2F-67181BBC5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A571B-FEDD-BF12-FA6B-70ED2096A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F5C60-ECFD-44CF-851E-5B21BEED3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6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BB7F7-BAA2-D8E9-ABAC-AE37244D23D6}"/>
              </a:ext>
            </a:extLst>
          </p:cNvPr>
          <p:cNvSpPr txBox="1"/>
          <p:nvPr/>
        </p:nvSpPr>
        <p:spPr>
          <a:xfrm>
            <a:off x="3686526" y="3136612"/>
            <a:ext cx="481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2DGP 1</a:t>
            </a:r>
            <a:r>
              <a:rPr lang="ko-KR" altLang="en-US" sz="3200" b="1"/>
              <a:t>차 프로젝트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85FA9-8CEE-56C7-AC48-C5EB4E7128F0}"/>
              </a:ext>
            </a:extLst>
          </p:cNvPr>
          <p:cNvSpPr txBox="1"/>
          <p:nvPr/>
        </p:nvSpPr>
        <p:spPr>
          <a:xfrm>
            <a:off x="7360769" y="379050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2021158039 </a:t>
            </a:r>
            <a:r>
              <a:rPr lang="ko-KR" altLang="en-US"/>
              <a:t>최한샘</a:t>
            </a:r>
          </a:p>
        </p:txBody>
      </p:sp>
    </p:spTree>
    <p:extLst>
      <p:ext uri="{BB962C8B-B14F-4D97-AF65-F5344CB8AC3E}">
        <p14:creationId xmlns:p14="http://schemas.microsoft.com/office/powerpoint/2010/main" val="398869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AC784-87C2-C79D-7830-021E2858B504}"/>
              </a:ext>
            </a:extLst>
          </p:cNvPr>
          <p:cNvSpPr txBox="1"/>
          <p:nvPr/>
        </p:nvSpPr>
        <p:spPr>
          <a:xfrm>
            <a:off x="163902" y="1380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게임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976F3-F448-C2D9-AB2C-F2108D91B7E1}"/>
              </a:ext>
            </a:extLst>
          </p:cNvPr>
          <p:cNvSpPr txBox="1"/>
          <p:nvPr/>
        </p:nvSpPr>
        <p:spPr>
          <a:xfrm>
            <a:off x="1104182" y="1323958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장르 </a:t>
            </a:r>
            <a:r>
              <a:rPr lang="en-US" altLang="ko-KR" b="1"/>
              <a:t>: </a:t>
            </a:r>
            <a:r>
              <a:rPr lang="ko-KR" altLang="en-US" b="1"/>
              <a:t>로그라이트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65AF34-FF3D-8D4C-8311-8B6723F1F575}"/>
              </a:ext>
            </a:extLst>
          </p:cNvPr>
          <p:cNvSpPr txBox="1"/>
          <p:nvPr/>
        </p:nvSpPr>
        <p:spPr>
          <a:xfrm>
            <a:off x="1104182" y="291772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주제 </a:t>
            </a:r>
            <a:r>
              <a:rPr lang="en-US" altLang="ko-KR" b="1"/>
              <a:t>: </a:t>
            </a:r>
            <a:r>
              <a:rPr lang="ko-KR" altLang="en-US" b="1"/>
              <a:t>패링 전사</a:t>
            </a:r>
            <a:endParaRPr lang="en-US" altLang="ko-KR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8EA1D-07C9-C4AD-B2CA-A7482AC95658}"/>
              </a:ext>
            </a:extLst>
          </p:cNvPr>
          <p:cNvSpPr txBox="1"/>
          <p:nvPr/>
        </p:nvSpPr>
        <p:spPr>
          <a:xfrm>
            <a:off x="1104182" y="4711986"/>
            <a:ext cx="952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주 시스템 </a:t>
            </a:r>
            <a:r>
              <a:rPr lang="en-US" altLang="ko-KR" b="1"/>
              <a:t>: </a:t>
            </a:r>
            <a:r>
              <a:rPr lang="ko-KR" altLang="en-US" b="1"/>
              <a:t>적의 공격에 알맞은 타이밍으로 반격하는 형식으로 스테이지를 깨나갈 수 있다</a:t>
            </a:r>
            <a:r>
              <a:rPr lang="en-US" altLang="ko-KR" b="1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338E9-BD67-F52A-A800-3DA674F7AF36}"/>
              </a:ext>
            </a:extLst>
          </p:cNvPr>
          <p:cNvSpPr txBox="1"/>
          <p:nvPr/>
        </p:nvSpPr>
        <p:spPr>
          <a:xfrm>
            <a:off x="1043835" y="5969900"/>
            <a:ext cx="581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서브 시스템 </a:t>
            </a:r>
            <a:r>
              <a:rPr lang="en-US" altLang="ko-KR" b="1"/>
              <a:t>: </a:t>
            </a:r>
            <a:r>
              <a:rPr lang="ko-KR" altLang="en-US" b="1"/>
              <a:t>방패</a:t>
            </a:r>
            <a:r>
              <a:rPr lang="en-US" altLang="ko-KR" b="1"/>
              <a:t>(</a:t>
            </a:r>
            <a:r>
              <a:rPr lang="ko-KR" altLang="en-US" b="1"/>
              <a:t>에 따른 특수효과</a:t>
            </a:r>
            <a:r>
              <a:rPr lang="en-US" altLang="ko-KR" b="1"/>
              <a:t>), </a:t>
            </a:r>
            <a:r>
              <a:rPr lang="ko-KR" altLang="en-US" b="1"/>
              <a:t>강화</a:t>
            </a:r>
            <a:r>
              <a:rPr lang="en-US" altLang="ko-KR" b="1"/>
              <a:t>, </a:t>
            </a:r>
            <a:r>
              <a:rPr lang="ko-KR" altLang="en-US" b="1"/>
              <a:t>특수 </a:t>
            </a:r>
            <a:r>
              <a:rPr lang="en-US" altLang="ko-KR" b="1"/>
              <a:t>NPC</a:t>
            </a:r>
          </a:p>
        </p:txBody>
      </p:sp>
      <p:pic>
        <p:nvPicPr>
          <p:cNvPr id="10" name="그림 9" descr="실내, 장식, 여러개이(가) 표시된 사진&#10;&#10;자동 생성된 설명">
            <a:extLst>
              <a:ext uri="{FF2B5EF4-FFF2-40B4-BE49-F238E27FC236}">
                <a16:creationId xmlns:a16="http://schemas.microsoft.com/office/drawing/2014/main" id="{7930C7A6-2E77-3883-0CA7-D4D81441B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13" y="818954"/>
            <a:ext cx="3395004" cy="1379340"/>
          </a:xfrm>
          <a:prstGeom prst="rect">
            <a:avLst/>
          </a:prstGeom>
        </p:spPr>
      </p:pic>
      <p:pic>
        <p:nvPicPr>
          <p:cNvPr id="12" name="그림 11" descr="텍스트, 무대, 헬멧, 수영이(가) 표시된 사진&#10;&#10;자동 생성된 설명">
            <a:extLst>
              <a:ext uri="{FF2B5EF4-FFF2-40B4-BE49-F238E27FC236}">
                <a16:creationId xmlns:a16="http://schemas.microsoft.com/office/drawing/2014/main" id="{7C7160E8-CEFE-EE31-CD2C-50A1D552F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17" y="597459"/>
            <a:ext cx="2429774" cy="18223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38AF77-4DFC-8EAB-BAA5-ABB522D62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13" y="2532318"/>
            <a:ext cx="1991072" cy="1897657"/>
          </a:xfrm>
          <a:prstGeom prst="rect">
            <a:avLst/>
          </a:prstGeom>
        </p:spPr>
      </p:pic>
      <p:pic>
        <p:nvPicPr>
          <p:cNvPr id="14" name="그림 13" descr="무척추동물, 연체동물이(가) 표시된 사진&#10;&#10;자동 생성된 설명">
            <a:extLst>
              <a:ext uri="{FF2B5EF4-FFF2-40B4-BE49-F238E27FC236}">
                <a16:creationId xmlns:a16="http://schemas.microsoft.com/office/drawing/2014/main" id="{5C9960C2-5587-0095-A9C8-BC478904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1" y="2097019"/>
            <a:ext cx="2685359" cy="2663961"/>
          </a:xfrm>
          <a:prstGeom prst="rect">
            <a:avLst/>
          </a:prstGeom>
        </p:spPr>
      </p:pic>
      <p:pic>
        <p:nvPicPr>
          <p:cNvPr id="18" name="그림 17" descr="실외이(가) 표시된 사진&#10;&#10;자동 생성된 설명">
            <a:extLst>
              <a:ext uri="{FF2B5EF4-FFF2-40B4-BE49-F238E27FC236}">
                <a16:creationId xmlns:a16="http://schemas.microsoft.com/office/drawing/2014/main" id="{12769382-35E8-AAFB-0CA4-1FE71A1B3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5" y="2588399"/>
            <a:ext cx="3273912" cy="1841576"/>
          </a:xfrm>
          <a:prstGeom prst="rect">
            <a:avLst/>
          </a:prstGeom>
        </p:spPr>
      </p:pic>
      <p:pic>
        <p:nvPicPr>
          <p:cNvPr id="20" name="그림 19" descr="실내, 사람이(가) 표시된 사진&#10;&#10;자동 생성된 설명">
            <a:extLst>
              <a:ext uri="{FF2B5EF4-FFF2-40B4-BE49-F238E27FC236}">
                <a16:creationId xmlns:a16="http://schemas.microsoft.com/office/drawing/2014/main" id="{18A5F8B5-7721-20A2-97F6-82E6BC1BE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5" y="5243723"/>
            <a:ext cx="2004474" cy="1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5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8CC6CD55-050D-642A-090B-8321EB94F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15263"/>
              </p:ext>
            </p:extLst>
          </p:nvPr>
        </p:nvGraphicFramePr>
        <p:xfrm>
          <a:off x="467190" y="507354"/>
          <a:ext cx="11188824" cy="615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608">
                  <a:extLst>
                    <a:ext uri="{9D8B030D-6E8A-4147-A177-3AD203B41FA5}">
                      <a16:colId xmlns:a16="http://schemas.microsoft.com/office/drawing/2014/main" val="2525079106"/>
                    </a:ext>
                  </a:extLst>
                </a:gridCol>
                <a:gridCol w="3729608">
                  <a:extLst>
                    <a:ext uri="{9D8B030D-6E8A-4147-A177-3AD203B41FA5}">
                      <a16:colId xmlns:a16="http://schemas.microsoft.com/office/drawing/2014/main" val="48772550"/>
                    </a:ext>
                  </a:extLst>
                </a:gridCol>
                <a:gridCol w="3729608">
                  <a:extLst>
                    <a:ext uri="{9D8B030D-6E8A-4147-A177-3AD203B41FA5}">
                      <a16:colId xmlns:a16="http://schemas.microsoft.com/office/drawing/2014/main" val="3447749962"/>
                    </a:ext>
                  </a:extLst>
                </a:gridCol>
              </a:tblGrid>
              <a:tr h="675195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/>
                        <a:t>최소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/>
                        <a:t>추가 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117137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캐릭터 컨트롤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상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하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좌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우의 단순 움직임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상호작용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키보드 입력시 반격 자세 취하기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반격 자세에서 피격시 반격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093979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캐릭터 기술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/>
                        <a:t>Z</a:t>
                      </a:r>
                      <a:r>
                        <a:rPr lang="ko-KR" altLang="en-US" sz="1000"/>
                        <a:t>키 입력 시 앞으로 짧은 대쉬</a:t>
                      </a:r>
                      <a:endParaRPr lang="en-US" altLang="ko-KR" sz="1000"/>
                    </a:p>
                    <a:p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방패로 밀치기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특정 방패 착용시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대쉬에 특수효과</a:t>
                      </a:r>
                      <a:endParaRPr lang="en-US" altLang="ko-KR" sz="1000"/>
                    </a:p>
                    <a:p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반격 성공 시 추가입력으로 추가공격 가능</a:t>
                      </a:r>
                      <a:endParaRPr lang="en-US" altLang="ko-KR" sz="1000"/>
                    </a:p>
                    <a:p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반격 후 추가 공격 가능</a:t>
                      </a:r>
                      <a:endParaRPr lang="en-US" altLang="ko-KR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13813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맵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대지</a:t>
                      </a:r>
                      <a:r>
                        <a:rPr lang="en-US" altLang="ko-KR" sz="1000"/>
                        <a:t>-&gt;</a:t>
                      </a:r>
                      <a:r>
                        <a:rPr lang="ko-KR" altLang="en-US" sz="1000"/>
                        <a:t>용암지대</a:t>
                      </a:r>
                      <a:r>
                        <a:rPr lang="en-US" altLang="ko-KR" sz="1000"/>
                        <a:t>-&gt;</a:t>
                      </a:r>
                      <a:r>
                        <a:rPr lang="ko-KR" altLang="en-US" sz="1000"/>
                        <a:t>마왕으로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두 개의 층으로 이루어져있으며 </a:t>
                      </a: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층에는 보스가 있다</a:t>
                      </a:r>
                      <a:r>
                        <a:rPr lang="en-US" altLang="ko-KR" sz="1000"/>
                        <a:t>.</a:t>
                      </a:r>
                    </a:p>
                    <a:p>
                      <a:r>
                        <a:rPr lang="ko-KR" altLang="en-US" sz="1000"/>
                        <a:t>특수 </a:t>
                      </a:r>
                      <a:r>
                        <a:rPr lang="en-US" altLang="ko-KR" sz="1000"/>
                        <a:t>NPC </a:t>
                      </a:r>
                      <a:r>
                        <a:rPr lang="ko-KR" altLang="en-US" sz="1000"/>
                        <a:t>추가</a:t>
                      </a:r>
                      <a:endParaRPr lang="en-US" altLang="ko-KR" sz="1000"/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193787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적 </a:t>
                      </a:r>
                      <a:r>
                        <a:rPr lang="en-US" altLang="ko-KR" sz="1600" b="1"/>
                        <a:t>AI</a:t>
                      </a:r>
                      <a:endParaRPr lang="ko-KR" altLang="en-US" sz="1600" b="1"/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적 종류에 따라 </a:t>
                      </a: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가 다름</a:t>
                      </a:r>
                      <a:endParaRPr lang="en-US" altLang="ko-KR" sz="1000"/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/>
                        <a:t>플레이어에게 다가오며 근접공격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상시 인식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/>
                        <a:t>플레이어가 사정거리에 들어오면 원거리공격</a:t>
                      </a:r>
                      <a:endParaRPr lang="en-US" altLang="ko-KR" sz="1000"/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/>
                        <a:t>플레이어가 접근하면 도망침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보스의 패턴 추가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적의 상태 추가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은신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공중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지하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r>
                        <a:rPr lang="ko-KR" altLang="en-US" sz="1000"/>
                        <a:t>적의 속성 추가</a:t>
                      </a:r>
                      <a:endParaRPr lang="en-US" altLang="ko-KR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5865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난이도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스테이지가 진행될수록 난이도 증가</a:t>
                      </a:r>
                      <a:endParaRPr lang="en-US" altLang="ko-KR" sz="1000"/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쉬운난이도로 </a:t>
                      </a: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회차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스토리모드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r>
                        <a:rPr lang="ko-KR" altLang="en-US" sz="1000"/>
                        <a:t>하드코어모드 추가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적 체력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공격력 상승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보스 변화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454633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게임기능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피격시 체력 감소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특수 스테이지에 </a:t>
                      </a:r>
                      <a:r>
                        <a:rPr lang="en-US" altLang="ko-KR" sz="1000"/>
                        <a:t>NPC(</a:t>
                      </a:r>
                      <a:r>
                        <a:rPr lang="ko-KR" altLang="en-US" sz="1000"/>
                        <a:t>상점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강화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r>
                        <a:rPr lang="ko-KR" altLang="en-US" sz="1000"/>
                        <a:t>대쉬 대기시간</a:t>
                      </a:r>
                      <a:endParaRPr lang="en-US" altLang="ko-KR" sz="1000"/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튜토리얼 제공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스테이지 클리어 후 다음 층으로 이동</a:t>
                      </a:r>
                      <a:endParaRPr lang="en-US" altLang="ko-KR" sz="1000"/>
                    </a:p>
                    <a:p>
                      <a:r>
                        <a:rPr lang="ko-KR" altLang="en-US" sz="1000"/>
                        <a:t>보스 클리어 후 보스 상자 드롭</a:t>
                      </a:r>
                      <a:endParaRPr lang="en-US" altLang="ko-KR" sz="1000"/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762067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사운드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반격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대쉬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적군공격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클리어 소리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각종 투사체 소리 등</a:t>
                      </a:r>
                    </a:p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48368"/>
                  </a:ext>
                </a:extLst>
              </a:tr>
              <a:tr h="675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걷기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대쉬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반격 기본 </a:t>
                      </a: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종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플레이어 사망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클리어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스테이지 이동 등 세부 움직임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8945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143D045-4ADB-65F3-80A0-CE0240738E13}"/>
              </a:ext>
            </a:extLst>
          </p:cNvPr>
          <p:cNvSpPr txBox="1"/>
          <p:nvPr/>
        </p:nvSpPr>
        <p:spPr>
          <a:xfrm>
            <a:off x="163902" y="1380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40750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3AA6-ECED-F03F-11D4-BA5F8B63AA7D}"/>
              </a:ext>
            </a:extLst>
          </p:cNvPr>
          <p:cNvSpPr txBox="1"/>
          <p:nvPr/>
        </p:nvSpPr>
        <p:spPr>
          <a:xfrm>
            <a:off x="163902" y="13802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게임 흐름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B67C74-73E2-0CC5-0A15-24008234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07" y="1553453"/>
            <a:ext cx="972740" cy="972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8FFD68-BD39-34A9-86B1-958F3F78CE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47" y="1553453"/>
            <a:ext cx="972740" cy="972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EF9390-692D-26B8-00A3-387364E0D6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07" y="2352166"/>
            <a:ext cx="972740" cy="972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943883-344D-0C73-E79B-640A4BF7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47" y="2352166"/>
            <a:ext cx="972740" cy="972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5360D2-9626-A6E5-3C98-FDB33D22F8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87" y="1553453"/>
            <a:ext cx="972740" cy="972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8688FF-2632-0035-8879-55755BAC04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27" y="1553453"/>
            <a:ext cx="972740" cy="972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A7700C-BC30-49BE-CA6E-96EFDD78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87" y="2352166"/>
            <a:ext cx="972740" cy="972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12BFED-FE92-F8DF-4C97-D90EF234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27" y="2352166"/>
            <a:ext cx="972740" cy="972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D6821-0E56-590E-EF23-CD16BE26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07" y="3150879"/>
            <a:ext cx="972740" cy="972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A12DA0-8078-FB80-AE7B-7635EB9F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47" y="3150879"/>
            <a:ext cx="972740" cy="972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86FBF1-1794-972E-F9AA-AC9F6DB6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07" y="3949592"/>
            <a:ext cx="972740" cy="972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A0FA2-D75A-0370-EF6C-393B1F7DE9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47" y="3949592"/>
            <a:ext cx="972740" cy="972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BE4CE1-B361-7367-1D7C-45D35999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87" y="3150879"/>
            <a:ext cx="972740" cy="972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6FCEE4-ACD8-4F0F-0E88-6AD2ACAA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27" y="3150879"/>
            <a:ext cx="972740" cy="972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B8799E-300A-FE36-A2FD-EFFBDC7D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87" y="3949592"/>
            <a:ext cx="972740" cy="9727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4A9F41-517E-7DD0-EE5D-E04B007410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27" y="3949592"/>
            <a:ext cx="972740" cy="972740"/>
          </a:xfrm>
          <a:prstGeom prst="rect">
            <a:avLst/>
          </a:prstGeom>
        </p:spPr>
      </p:pic>
      <p:pic>
        <p:nvPicPr>
          <p:cNvPr id="42" name="그림 41" descr="텍스트, 다채로운, 클립아트이(가) 표시된 사진&#10;&#10;자동 생성된 설명">
            <a:extLst>
              <a:ext uri="{FF2B5EF4-FFF2-40B4-BE49-F238E27FC236}">
                <a16:creationId xmlns:a16="http://schemas.microsoft.com/office/drawing/2014/main" id="{CB6AB6F0-B7AE-12DF-CBC6-B130A558C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7" y="1523205"/>
            <a:ext cx="972739" cy="972739"/>
          </a:xfrm>
          <a:prstGeom prst="rect">
            <a:avLst/>
          </a:prstGeom>
        </p:spPr>
      </p:pic>
      <p:pic>
        <p:nvPicPr>
          <p:cNvPr id="50" name="그림 49" descr="바둑판식이(가) 표시된 사진&#10;&#10;자동 생성된 설명">
            <a:extLst>
              <a:ext uri="{FF2B5EF4-FFF2-40B4-BE49-F238E27FC236}">
                <a16:creationId xmlns:a16="http://schemas.microsoft.com/office/drawing/2014/main" id="{423040B3-3C1B-13D8-5027-05277D036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8" y="1523206"/>
            <a:ext cx="972739" cy="972739"/>
          </a:xfrm>
          <a:prstGeom prst="rect">
            <a:avLst/>
          </a:prstGeom>
        </p:spPr>
      </p:pic>
      <p:pic>
        <p:nvPicPr>
          <p:cNvPr id="52" name="그림 51" descr="다채로운, 흐린이(가) 표시된 사진&#10;&#10;자동 생성된 설명">
            <a:extLst>
              <a:ext uri="{FF2B5EF4-FFF2-40B4-BE49-F238E27FC236}">
                <a16:creationId xmlns:a16="http://schemas.microsoft.com/office/drawing/2014/main" id="{3E77098E-BD9C-25A7-4A59-8C9669B9D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7" y="2314476"/>
            <a:ext cx="972739" cy="972739"/>
          </a:xfrm>
          <a:prstGeom prst="rect">
            <a:avLst/>
          </a:prstGeom>
        </p:spPr>
      </p:pic>
      <p:pic>
        <p:nvPicPr>
          <p:cNvPr id="53" name="그림 52" descr="바둑판식이(가) 표시된 사진&#10;&#10;자동 생성된 설명">
            <a:extLst>
              <a:ext uri="{FF2B5EF4-FFF2-40B4-BE49-F238E27FC236}">
                <a16:creationId xmlns:a16="http://schemas.microsoft.com/office/drawing/2014/main" id="{1E671A4D-D195-FD25-F107-2671F30C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9" y="1523205"/>
            <a:ext cx="972739" cy="972739"/>
          </a:xfrm>
          <a:prstGeom prst="rect">
            <a:avLst/>
          </a:prstGeom>
        </p:spPr>
      </p:pic>
      <p:pic>
        <p:nvPicPr>
          <p:cNvPr id="54" name="그림 53" descr="바둑판식이(가) 표시된 사진&#10;&#10;자동 생성된 설명">
            <a:extLst>
              <a:ext uri="{FF2B5EF4-FFF2-40B4-BE49-F238E27FC236}">
                <a16:creationId xmlns:a16="http://schemas.microsoft.com/office/drawing/2014/main" id="{99181865-5D7A-6400-53ED-C5E8E864C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06" y="1523205"/>
            <a:ext cx="972739" cy="972739"/>
          </a:xfrm>
          <a:prstGeom prst="rect">
            <a:avLst/>
          </a:prstGeom>
        </p:spPr>
      </p:pic>
      <p:pic>
        <p:nvPicPr>
          <p:cNvPr id="55" name="그림 54" descr="다채로운, 흐린이(가) 표시된 사진&#10;&#10;자동 생성된 설명">
            <a:extLst>
              <a:ext uri="{FF2B5EF4-FFF2-40B4-BE49-F238E27FC236}">
                <a16:creationId xmlns:a16="http://schemas.microsoft.com/office/drawing/2014/main" id="{96EE8274-FDD7-6EA1-2F19-E361F34D4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8" y="2321920"/>
            <a:ext cx="972739" cy="972739"/>
          </a:xfrm>
          <a:prstGeom prst="rect">
            <a:avLst/>
          </a:prstGeom>
        </p:spPr>
      </p:pic>
      <p:pic>
        <p:nvPicPr>
          <p:cNvPr id="56" name="그림 55" descr="텍스트, 다채로운, 클립아트이(가) 표시된 사진&#10;&#10;자동 생성된 설명">
            <a:extLst>
              <a:ext uri="{FF2B5EF4-FFF2-40B4-BE49-F238E27FC236}">
                <a16:creationId xmlns:a16="http://schemas.microsoft.com/office/drawing/2014/main" id="{2CAD7DF2-C1B0-CBCB-9C1D-BA58490F6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7" y="3120633"/>
            <a:ext cx="972739" cy="972739"/>
          </a:xfrm>
          <a:prstGeom prst="rect">
            <a:avLst/>
          </a:prstGeom>
        </p:spPr>
      </p:pic>
      <p:pic>
        <p:nvPicPr>
          <p:cNvPr id="57" name="그림 56" descr="바둑판식이(가) 표시된 사진&#10;&#10;자동 생성된 설명">
            <a:extLst>
              <a:ext uri="{FF2B5EF4-FFF2-40B4-BE49-F238E27FC236}">
                <a16:creationId xmlns:a16="http://schemas.microsoft.com/office/drawing/2014/main" id="{4A90332B-21A1-9274-B4D3-4264E2DD3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7" y="2321919"/>
            <a:ext cx="972739" cy="972739"/>
          </a:xfrm>
          <a:prstGeom prst="rect">
            <a:avLst/>
          </a:prstGeom>
        </p:spPr>
      </p:pic>
      <p:pic>
        <p:nvPicPr>
          <p:cNvPr id="58" name="그림 57" descr="바둑판식이(가) 표시된 사진&#10;&#10;자동 생성된 설명">
            <a:extLst>
              <a:ext uri="{FF2B5EF4-FFF2-40B4-BE49-F238E27FC236}">
                <a16:creationId xmlns:a16="http://schemas.microsoft.com/office/drawing/2014/main" id="{7D1B4334-E973-B1DF-368F-A74C6670F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07" y="2314476"/>
            <a:ext cx="972739" cy="972739"/>
          </a:xfrm>
          <a:prstGeom prst="rect">
            <a:avLst/>
          </a:prstGeom>
        </p:spPr>
      </p:pic>
      <p:pic>
        <p:nvPicPr>
          <p:cNvPr id="59" name="그림 58" descr="바둑판식이(가) 표시된 사진&#10;&#10;자동 생성된 설명">
            <a:extLst>
              <a:ext uri="{FF2B5EF4-FFF2-40B4-BE49-F238E27FC236}">
                <a16:creationId xmlns:a16="http://schemas.microsoft.com/office/drawing/2014/main" id="{327B32D2-A9BA-8A54-DBE1-4B9314EB8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06" y="3113189"/>
            <a:ext cx="972739" cy="972739"/>
          </a:xfrm>
          <a:prstGeom prst="rect">
            <a:avLst/>
          </a:prstGeom>
        </p:spPr>
      </p:pic>
      <p:pic>
        <p:nvPicPr>
          <p:cNvPr id="60" name="그림 59" descr="다채로운, 흐린이(가) 표시된 사진&#10;&#10;자동 생성된 설명">
            <a:extLst>
              <a:ext uri="{FF2B5EF4-FFF2-40B4-BE49-F238E27FC236}">
                <a16:creationId xmlns:a16="http://schemas.microsoft.com/office/drawing/2014/main" id="{0A787B87-FAB8-D524-965D-B070C4F4B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7" y="3893946"/>
            <a:ext cx="972739" cy="972739"/>
          </a:xfrm>
          <a:prstGeom prst="rect">
            <a:avLst/>
          </a:prstGeom>
        </p:spPr>
      </p:pic>
      <p:pic>
        <p:nvPicPr>
          <p:cNvPr id="61" name="그림 60" descr="다채로운, 흐린이(가) 표시된 사진&#10;&#10;자동 생성된 설명">
            <a:extLst>
              <a:ext uri="{FF2B5EF4-FFF2-40B4-BE49-F238E27FC236}">
                <a16:creationId xmlns:a16="http://schemas.microsoft.com/office/drawing/2014/main" id="{BC73B2D6-2862-35FA-8D20-924FB4A45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6" y="3886503"/>
            <a:ext cx="972739" cy="972739"/>
          </a:xfrm>
          <a:prstGeom prst="rect">
            <a:avLst/>
          </a:prstGeom>
        </p:spPr>
      </p:pic>
      <p:pic>
        <p:nvPicPr>
          <p:cNvPr id="62" name="그림 61" descr="바둑판식이(가) 표시된 사진&#10;&#10;자동 생성된 설명">
            <a:extLst>
              <a:ext uri="{FF2B5EF4-FFF2-40B4-BE49-F238E27FC236}">
                <a16:creationId xmlns:a16="http://schemas.microsoft.com/office/drawing/2014/main" id="{A0968DA9-E5DF-3A95-43FF-2BEA84E7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" y="3115376"/>
            <a:ext cx="972739" cy="972739"/>
          </a:xfrm>
          <a:prstGeom prst="rect">
            <a:avLst/>
          </a:prstGeom>
        </p:spPr>
      </p:pic>
      <p:pic>
        <p:nvPicPr>
          <p:cNvPr id="63" name="그림 62" descr="바둑판식이(가) 표시된 사진&#10;&#10;자동 생성된 설명">
            <a:extLst>
              <a:ext uri="{FF2B5EF4-FFF2-40B4-BE49-F238E27FC236}">
                <a16:creationId xmlns:a16="http://schemas.microsoft.com/office/drawing/2014/main" id="{0DEB8FF7-973E-7C06-52D5-D4BCB1921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102676"/>
            <a:ext cx="972739" cy="972739"/>
          </a:xfrm>
          <a:prstGeom prst="rect">
            <a:avLst/>
          </a:prstGeom>
        </p:spPr>
      </p:pic>
      <p:pic>
        <p:nvPicPr>
          <p:cNvPr id="64" name="그림 63" descr="바둑판식이(가) 표시된 사진&#10;&#10;자동 생성된 설명">
            <a:extLst>
              <a:ext uri="{FF2B5EF4-FFF2-40B4-BE49-F238E27FC236}">
                <a16:creationId xmlns:a16="http://schemas.microsoft.com/office/drawing/2014/main" id="{A5697466-0229-06D7-87F5-6F9CE039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05" y="3891759"/>
            <a:ext cx="972739" cy="972739"/>
          </a:xfrm>
          <a:prstGeom prst="rect">
            <a:avLst/>
          </a:prstGeom>
        </p:spPr>
      </p:pic>
      <p:pic>
        <p:nvPicPr>
          <p:cNvPr id="65" name="그림 64" descr="바둑판식이(가) 표시된 사진&#10;&#10;자동 생성된 설명">
            <a:extLst>
              <a:ext uri="{FF2B5EF4-FFF2-40B4-BE49-F238E27FC236}">
                <a16:creationId xmlns:a16="http://schemas.microsoft.com/office/drawing/2014/main" id="{8AACE970-188A-C535-0E25-33D03DF35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3" y="3893946"/>
            <a:ext cx="972739" cy="97273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5ECD4C6-D5D0-54ED-8C13-1421B958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83" y="2414659"/>
            <a:ext cx="1172857" cy="117285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6D4CC34-685A-5C51-7261-9C4AEC040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50" y="2336806"/>
            <a:ext cx="1193378" cy="1193378"/>
          </a:xfrm>
          <a:prstGeom prst="rect">
            <a:avLst/>
          </a:prstGeom>
        </p:spPr>
      </p:pic>
      <p:pic>
        <p:nvPicPr>
          <p:cNvPr id="20" name="그림 19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D44E0A5E-8330-0736-D01B-B912C4BE9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51" y="1568246"/>
            <a:ext cx="967920" cy="967920"/>
          </a:xfrm>
          <a:prstGeom prst="rect">
            <a:avLst/>
          </a:prstGeom>
        </p:spPr>
      </p:pic>
      <p:pic>
        <p:nvPicPr>
          <p:cNvPr id="22" name="그림 21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FC4FC806-5B02-679D-5909-39E5EF76D4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305" y="1553453"/>
            <a:ext cx="967920" cy="967920"/>
          </a:xfrm>
          <a:prstGeom prst="rect">
            <a:avLst/>
          </a:prstGeom>
        </p:spPr>
      </p:pic>
      <p:pic>
        <p:nvPicPr>
          <p:cNvPr id="23" name="그림 22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01EBB9F8-431D-8149-3B67-722515FB30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85" y="1559564"/>
            <a:ext cx="967920" cy="967920"/>
          </a:xfrm>
          <a:prstGeom prst="rect">
            <a:avLst/>
          </a:prstGeom>
        </p:spPr>
      </p:pic>
      <p:pic>
        <p:nvPicPr>
          <p:cNvPr id="24" name="그림 23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DB7C6DAE-372B-9642-20D4-CE9197542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65" y="1568246"/>
            <a:ext cx="967920" cy="967920"/>
          </a:xfrm>
          <a:prstGeom prst="rect">
            <a:avLst/>
          </a:prstGeom>
        </p:spPr>
      </p:pic>
      <p:pic>
        <p:nvPicPr>
          <p:cNvPr id="26" name="그림 25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50A77B61-D826-0682-65A8-46652B607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51" y="2351505"/>
            <a:ext cx="967920" cy="967920"/>
          </a:xfrm>
          <a:prstGeom prst="rect">
            <a:avLst/>
          </a:prstGeom>
        </p:spPr>
      </p:pic>
      <p:pic>
        <p:nvPicPr>
          <p:cNvPr id="27" name="그림 26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EC1CC79C-252C-E3F7-2536-B67D8DAA9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305" y="2336712"/>
            <a:ext cx="967920" cy="967920"/>
          </a:xfrm>
          <a:prstGeom prst="rect">
            <a:avLst/>
          </a:prstGeom>
        </p:spPr>
      </p:pic>
      <p:pic>
        <p:nvPicPr>
          <p:cNvPr id="28" name="그림 27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795E9B05-DBE0-9D5C-0651-68E9A0C95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85" y="2342823"/>
            <a:ext cx="967920" cy="967920"/>
          </a:xfrm>
          <a:prstGeom prst="rect">
            <a:avLst/>
          </a:prstGeom>
        </p:spPr>
      </p:pic>
      <p:pic>
        <p:nvPicPr>
          <p:cNvPr id="29" name="그림 28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A9BC383B-1B58-F32D-992B-4911BFC94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65" y="2351505"/>
            <a:ext cx="967920" cy="967920"/>
          </a:xfrm>
          <a:prstGeom prst="rect">
            <a:avLst/>
          </a:prstGeom>
        </p:spPr>
      </p:pic>
      <p:pic>
        <p:nvPicPr>
          <p:cNvPr id="30" name="그림 29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BECF05FB-67DD-30D5-0526-602163816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32" y="3140245"/>
            <a:ext cx="967920" cy="967920"/>
          </a:xfrm>
          <a:prstGeom prst="rect">
            <a:avLst/>
          </a:prstGeom>
        </p:spPr>
      </p:pic>
      <p:pic>
        <p:nvPicPr>
          <p:cNvPr id="31" name="그림 30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25379CDD-4D52-A315-E61A-EF428CE22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486" y="3125452"/>
            <a:ext cx="967920" cy="967920"/>
          </a:xfrm>
          <a:prstGeom prst="rect">
            <a:avLst/>
          </a:prstGeom>
        </p:spPr>
      </p:pic>
      <p:pic>
        <p:nvPicPr>
          <p:cNvPr id="32" name="그림 31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039A025B-946E-480F-EF4C-18B2448DC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566" y="3131563"/>
            <a:ext cx="967920" cy="967920"/>
          </a:xfrm>
          <a:prstGeom prst="rect">
            <a:avLst/>
          </a:prstGeom>
        </p:spPr>
      </p:pic>
      <p:pic>
        <p:nvPicPr>
          <p:cNvPr id="33" name="그림 32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845A5A98-1D3F-38B3-2807-761CE2720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46" y="3140245"/>
            <a:ext cx="967920" cy="967920"/>
          </a:xfrm>
          <a:prstGeom prst="rect">
            <a:avLst/>
          </a:prstGeom>
        </p:spPr>
      </p:pic>
      <p:pic>
        <p:nvPicPr>
          <p:cNvPr id="34" name="그림 33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7337E2AD-D8FE-FBD2-0FBE-6F39FDAD8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13" y="3931375"/>
            <a:ext cx="967920" cy="967920"/>
          </a:xfrm>
          <a:prstGeom prst="rect">
            <a:avLst/>
          </a:prstGeom>
        </p:spPr>
      </p:pic>
      <p:pic>
        <p:nvPicPr>
          <p:cNvPr id="35" name="그림 34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C6B71D16-E71C-6133-8AB4-27B1D99E4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667" y="3916582"/>
            <a:ext cx="967920" cy="967920"/>
          </a:xfrm>
          <a:prstGeom prst="rect">
            <a:avLst/>
          </a:prstGeom>
        </p:spPr>
      </p:pic>
      <p:pic>
        <p:nvPicPr>
          <p:cNvPr id="36" name="그림 35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BEBEBFE5-ECB4-84DF-1968-A001E1E55B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747" y="3922693"/>
            <a:ext cx="967920" cy="967920"/>
          </a:xfrm>
          <a:prstGeom prst="rect">
            <a:avLst/>
          </a:prstGeom>
        </p:spPr>
      </p:pic>
      <p:pic>
        <p:nvPicPr>
          <p:cNvPr id="37" name="그림 36" descr="다채로운, 색이(가) 표시된 사진&#10;&#10;자동 생성된 설명">
            <a:extLst>
              <a:ext uri="{FF2B5EF4-FFF2-40B4-BE49-F238E27FC236}">
                <a16:creationId xmlns:a16="http://schemas.microsoft.com/office/drawing/2014/main" id="{62DFD261-A3E3-D9F7-2F46-4A0042996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27" y="3931375"/>
            <a:ext cx="967920" cy="96792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038936E-8A93-A79B-9526-0C543F42B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58" y="2368412"/>
            <a:ext cx="1193378" cy="119337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BA4A960-61C1-23AF-EC27-7D1A5F9BA3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16" y="2706393"/>
            <a:ext cx="1191336" cy="1191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441C8C-389A-5EA3-AC3E-B6B0EE573C79}"/>
              </a:ext>
            </a:extLst>
          </p:cNvPr>
          <p:cNvSpPr txBox="1"/>
          <p:nvPr/>
        </p:nvSpPr>
        <p:spPr>
          <a:xfrm>
            <a:off x="10356875" y="21496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맵 예시</a:t>
            </a:r>
          </a:p>
        </p:txBody>
      </p:sp>
    </p:spTree>
    <p:extLst>
      <p:ext uri="{BB962C8B-B14F-4D97-AF65-F5344CB8AC3E}">
        <p14:creationId xmlns:p14="http://schemas.microsoft.com/office/powerpoint/2010/main" val="15635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3AA6-ECED-F03F-11D4-BA5F8B63AA7D}"/>
              </a:ext>
            </a:extLst>
          </p:cNvPr>
          <p:cNvSpPr txBox="1"/>
          <p:nvPr/>
        </p:nvSpPr>
        <p:spPr>
          <a:xfrm>
            <a:off x="163902" y="13802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게임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3A768-17D1-B700-490C-6831E6F0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38023"/>
            <a:ext cx="972740" cy="9727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3DA500-9D88-D232-4812-9823AB9C35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38023"/>
            <a:ext cx="972740" cy="972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CC7FFD-5862-7E38-0954-21D5E676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936736"/>
            <a:ext cx="972740" cy="972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98D0B-CD32-91B3-2A87-0462A449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936736"/>
            <a:ext cx="972740" cy="972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0CE9A1-24FF-234C-2444-6262319353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38023"/>
            <a:ext cx="972740" cy="972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1391C-9625-2280-B689-BE32E97A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38023"/>
            <a:ext cx="972740" cy="972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2B0E7E-0C58-796C-AD60-05D06F60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936736"/>
            <a:ext cx="972740" cy="972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7DC5BF-79B8-667B-61CD-C188129D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936736"/>
            <a:ext cx="972740" cy="972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772381-9BF5-375F-C214-7BBC3321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735449"/>
            <a:ext cx="972740" cy="972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AA2596-63C1-3875-3664-44F77638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735449"/>
            <a:ext cx="972740" cy="972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2E8E1-6DE9-A4F8-B07C-19C0BE9D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2534162"/>
            <a:ext cx="972740" cy="972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ED8E45-4E38-7913-D41C-191D3923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2534162"/>
            <a:ext cx="972740" cy="972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1722E7-CCF8-EC4E-BE5C-74F8A90C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735449"/>
            <a:ext cx="972740" cy="972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062863-21BE-D763-B7CD-E9C329E7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735449"/>
            <a:ext cx="972740" cy="972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E0F207-D2E8-73C4-271C-12564559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2534162"/>
            <a:ext cx="972740" cy="972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0A4B81-FA54-BE01-AC41-F67DC401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2534162"/>
            <a:ext cx="972740" cy="972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D47BCE-F321-7358-5230-E2B60CC47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38023"/>
            <a:ext cx="972740" cy="9727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0BDC60-BD37-A9D7-429A-44D56303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38023"/>
            <a:ext cx="972740" cy="9727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BE274B-E870-2649-68B6-EB06F0B771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936736"/>
            <a:ext cx="972740" cy="9727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4AEE74-8DB0-321D-1785-782F831B2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936736"/>
            <a:ext cx="972740" cy="9727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619889-C6A5-F9A2-707B-AA0A1B1C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38023"/>
            <a:ext cx="972740" cy="972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A9A69D-6BFC-9482-6A5C-A0C6E6D381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38023"/>
            <a:ext cx="972740" cy="9727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069438-E201-9CF4-D199-27F7C191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936736"/>
            <a:ext cx="972740" cy="9727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894A3D3-1EAC-33F9-BFA1-E595569B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936736"/>
            <a:ext cx="972740" cy="9727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7BAEE8-1E46-8782-55F5-C9BDFBD1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735449"/>
            <a:ext cx="972740" cy="972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81BE1A3-1EA8-01A6-C22A-33F4F60D75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735449"/>
            <a:ext cx="972740" cy="9727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EE298B-7CAF-45FA-614C-646EBD2A1E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2534162"/>
            <a:ext cx="972740" cy="9727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F562BD-982D-1D18-441B-01FD51D9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2534162"/>
            <a:ext cx="972740" cy="9727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52EA326-FA7B-9412-F551-5D606276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735449"/>
            <a:ext cx="972740" cy="9727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42E8988-DFB5-9CC3-03C3-5B48E1A5B2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735449"/>
            <a:ext cx="972740" cy="9727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A5ECA75-AEA3-DDE1-9AA9-AB2AEEEC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2534162"/>
            <a:ext cx="972740" cy="9727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A28256C-2D4F-296F-D5B9-F46362A0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2534162"/>
            <a:ext cx="972740" cy="9727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1F7C85-6F57-C003-48B2-6A4B7D9F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3332875"/>
            <a:ext cx="972740" cy="9727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A7DD94-EF78-9D25-8AB8-8A3EFAEF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3332875"/>
            <a:ext cx="972740" cy="9727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E585344-09E6-7ED5-47CA-81BA6A49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131588"/>
            <a:ext cx="972740" cy="9727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544D6F-97D9-DBC8-3A6E-3CA6937B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131588"/>
            <a:ext cx="972740" cy="97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3F2CD0-640E-A9C7-46DD-2CED1CBD7C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3332875"/>
            <a:ext cx="972740" cy="97274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E810BF6-A581-F53D-DFAE-CA5CE9B7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3332875"/>
            <a:ext cx="972740" cy="9727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8C759C5-CEBE-30B5-CD6C-213FFB42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131588"/>
            <a:ext cx="972740" cy="9727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31232FA-BB66-0FA7-C186-CF6C1567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131588"/>
            <a:ext cx="972740" cy="9727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BCC771A-09EA-F87E-E174-A5F96B9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930301"/>
            <a:ext cx="972740" cy="9727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E0236F5-CF83-50A7-6896-E96BF814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930301"/>
            <a:ext cx="972740" cy="9727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75BFD0B-1E91-1E4D-1713-EEAC3CA4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5729014"/>
            <a:ext cx="972740" cy="9727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0209875-5E10-3265-40F6-48722638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5729014"/>
            <a:ext cx="972740" cy="9727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80C3AD-450D-BE90-6616-DD77CDC6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930301"/>
            <a:ext cx="972740" cy="9727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157A489-CCDB-D7EA-069E-10AB346C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930301"/>
            <a:ext cx="972740" cy="97274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7C0008B-936C-7F67-7947-E0CE6819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5729014"/>
            <a:ext cx="972740" cy="97274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9CB41B-17DA-CEE7-A145-3191A9089E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5729014"/>
            <a:ext cx="972740" cy="97274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D83417B-BD04-BF12-9226-13A2929A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3332875"/>
            <a:ext cx="972740" cy="97274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6BF2561-55D9-D9E8-1AF2-21D51B60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3332875"/>
            <a:ext cx="972740" cy="9727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CF08ED6-D5A2-7AED-56F1-965420B5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131588"/>
            <a:ext cx="972740" cy="97274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E222564-22D8-172A-6032-C8F16FE0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131588"/>
            <a:ext cx="972740" cy="9727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8FBBCE9-C81E-90C0-2751-D93611D691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3332875"/>
            <a:ext cx="972740" cy="97274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AC7B81-919B-C6BD-F4B2-BCF096104E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3332875"/>
            <a:ext cx="972740" cy="97274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9FF592F-6E01-9167-5F7E-361397C7E2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131588"/>
            <a:ext cx="972740" cy="97274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B823C8B-CC04-F113-A1C5-FC525FD0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131588"/>
            <a:ext cx="972740" cy="97274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908F20A-FB04-CA49-BC12-184CF0B8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930301"/>
            <a:ext cx="972740" cy="97274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FF4E3E4-A597-3A02-464E-8D74D8F5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930301"/>
            <a:ext cx="972740" cy="97274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5C5092F-F5BF-E94C-61DA-2082B2C757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5729014"/>
            <a:ext cx="972740" cy="97274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7AB42F6-29C6-91EF-7A6E-8873FFB7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5729014"/>
            <a:ext cx="972740" cy="97274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D7157C6-F310-952C-473D-D45C4BCD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930301"/>
            <a:ext cx="972740" cy="97274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BA48FC1-682A-D705-1F0E-F55AA5C946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930301"/>
            <a:ext cx="972740" cy="97274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F5C37D7-725F-DA1D-F490-A13AC9E1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5729014"/>
            <a:ext cx="972740" cy="97274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11FC507-3736-D400-BC14-717FADCC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5729014"/>
            <a:ext cx="972740" cy="97274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A793485-6A0E-B396-FB51-47CEDBB3D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82" y="2249051"/>
            <a:ext cx="4003125" cy="181475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5E15398-8863-CF46-A30F-0384233D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23" y="322689"/>
            <a:ext cx="1284628" cy="566747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7DEC0E0-6162-804A-7FE1-F6646317A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4641">
            <a:off x="5297421" y="310101"/>
            <a:ext cx="1284628" cy="566747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9B397C22-F613-166D-7261-08E33D808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5514">
            <a:off x="6087735" y="1367591"/>
            <a:ext cx="1284628" cy="5667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846568-DE2F-CF9D-252A-651992466037}"/>
              </a:ext>
            </a:extLst>
          </p:cNvPr>
          <p:cNvSpPr txBox="1"/>
          <p:nvPr/>
        </p:nvSpPr>
        <p:spPr>
          <a:xfrm>
            <a:off x="10624081" y="2149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회피</a:t>
            </a:r>
          </a:p>
        </p:txBody>
      </p:sp>
    </p:spTree>
    <p:extLst>
      <p:ext uri="{BB962C8B-B14F-4D97-AF65-F5344CB8AC3E}">
        <p14:creationId xmlns:p14="http://schemas.microsoft.com/office/powerpoint/2010/main" val="362028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3AA6-ECED-F03F-11D4-BA5F8B63AA7D}"/>
              </a:ext>
            </a:extLst>
          </p:cNvPr>
          <p:cNvSpPr txBox="1"/>
          <p:nvPr/>
        </p:nvSpPr>
        <p:spPr>
          <a:xfrm>
            <a:off x="163902" y="13802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게임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3A768-17D1-B700-490C-6831E6F0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38023"/>
            <a:ext cx="972740" cy="9727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3DA500-9D88-D232-4812-9823AB9C35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38023"/>
            <a:ext cx="972740" cy="972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CC7FFD-5862-7E38-0954-21D5E676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936736"/>
            <a:ext cx="972740" cy="972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98D0B-CD32-91B3-2A87-0462A449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936736"/>
            <a:ext cx="972740" cy="972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0CE9A1-24FF-234C-2444-6262319353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38023"/>
            <a:ext cx="972740" cy="972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1391C-9625-2280-B689-BE32E97A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38023"/>
            <a:ext cx="972740" cy="972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2B0E7E-0C58-796C-AD60-05D06F60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936736"/>
            <a:ext cx="972740" cy="972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7DC5BF-79B8-667B-61CD-C188129D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936736"/>
            <a:ext cx="972740" cy="972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772381-9BF5-375F-C214-7BBC3321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735449"/>
            <a:ext cx="972740" cy="972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AA2596-63C1-3875-3664-44F77638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735449"/>
            <a:ext cx="972740" cy="972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2E8E1-6DE9-A4F8-B07C-19C0BE9D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2534162"/>
            <a:ext cx="972740" cy="972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ED8E45-4E38-7913-D41C-191D3923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2534162"/>
            <a:ext cx="972740" cy="972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1722E7-CCF8-EC4E-BE5C-74F8A90C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735449"/>
            <a:ext cx="972740" cy="972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062863-21BE-D763-B7CD-E9C329E7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735449"/>
            <a:ext cx="972740" cy="972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E0F207-D2E8-73C4-271C-12564559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2534162"/>
            <a:ext cx="972740" cy="972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0A4B81-FA54-BE01-AC41-F67DC401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2534162"/>
            <a:ext cx="972740" cy="972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D47BCE-F321-7358-5230-E2B60CC47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38023"/>
            <a:ext cx="972740" cy="9727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0BDC60-BD37-A9D7-429A-44D56303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38023"/>
            <a:ext cx="972740" cy="9727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BE274B-E870-2649-68B6-EB06F0B771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936736"/>
            <a:ext cx="972740" cy="9727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4AEE74-8DB0-321D-1785-782F831B2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936736"/>
            <a:ext cx="972740" cy="9727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619889-C6A5-F9A2-707B-AA0A1B1C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38023"/>
            <a:ext cx="972740" cy="972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A9A69D-6BFC-9482-6A5C-A0C6E6D381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38023"/>
            <a:ext cx="972740" cy="9727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069438-E201-9CF4-D199-27F7C191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936736"/>
            <a:ext cx="972740" cy="9727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894A3D3-1EAC-33F9-BFA1-E595569B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936736"/>
            <a:ext cx="972740" cy="9727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7BAEE8-1E46-8782-55F5-C9BDFBD1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735449"/>
            <a:ext cx="972740" cy="972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81BE1A3-1EA8-01A6-C22A-33F4F60D75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735449"/>
            <a:ext cx="972740" cy="9727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EE298B-7CAF-45FA-614C-646EBD2A1E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2534162"/>
            <a:ext cx="972740" cy="9727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F562BD-982D-1D18-441B-01FD51D9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2534162"/>
            <a:ext cx="972740" cy="9727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52EA326-FA7B-9412-F551-5D606276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735449"/>
            <a:ext cx="972740" cy="9727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42E8988-DFB5-9CC3-03C3-5B48E1A5B2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735449"/>
            <a:ext cx="972740" cy="9727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A5ECA75-AEA3-DDE1-9AA9-AB2AEEEC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2534162"/>
            <a:ext cx="972740" cy="9727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A28256C-2D4F-296F-D5B9-F46362A0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2534162"/>
            <a:ext cx="972740" cy="9727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1F7C85-6F57-C003-48B2-6A4B7D9F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3332875"/>
            <a:ext cx="972740" cy="9727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A7DD94-EF78-9D25-8AB8-8A3EFAEF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3332875"/>
            <a:ext cx="972740" cy="9727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E585344-09E6-7ED5-47CA-81BA6A49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131588"/>
            <a:ext cx="972740" cy="9727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544D6F-97D9-DBC8-3A6E-3CA6937B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131588"/>
            <a:ext cx="972740" cy="97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3F2CD0-640E-A9C7-46DD-2CED1CBD7C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3332875"/>
            <a:ext cx="972740" cy="97274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E810BF6-A581-F53D-DFAE-CA5CE9B7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3332875"/>
            <a:ext cx="972740" cy="9727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8C759C5-CEBE-30B5-CD6C-213FFB42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131588"/>
            <a:ext cx="972740" cy="9727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31232FA-BB66-0FA7-C186-CF6C1567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131588"/>
            <a:ext cx="972740" cy="9727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BCC771A-09EA-F87E-E174-A5F96B9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930301"/>
            <a:ext cx="972740" cy="9727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E0236F5-CF83-50A7-6896-E96BF814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930301"/>
            <a:ext cx="972740" cy="9727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75BFD0B-1E91-1E4D-1713-EEAC3CA4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5729014"/>
            <a:ext cx="972740" cy="9727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0209875-5E10-3265-40F6-48722638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5729014"/>
            <a:ext cx="972740" cy="9727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80C3AD-450D-BE90-6616-DD77CDC6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930301"/>
            <a:ext cx="972740" cy="9727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157A489-CCDB-D7EA-069E-10AB346C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930301"/>
            <a:ext cx="972740" cy="97274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7C0008B-936C-7F67-7947-E0CE6819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5729014"/>
            <a:ext cx="972740" cy="97274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9CB41B-17DA-CEE7-A145-3191A9089E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5729014"/>
            <a:ext cx="972740" cy="97274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D83417B-BD04-BF12-9226-13A2929A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3332875"/>
            <a:ext cx="972740" cy="97274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6BF2561-55D9-D9E8-1AF2-21D51B60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3332875"/>
            <a:ext cx="972740" cy="9727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CF08ED6-D5A2-7AED-56F1-965420B5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131588"/>
            <a:ext cx="972740" cy="97274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E222564-22D8-172A-6032-C8F16FE0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131588"/>
            <a:ext cx="972740" cy="9727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8FBBCE9-C81E-90C0-2751-D93611D691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3332875"/>
            <a:ext cx="972740" cy="97274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AC7B81-919B-C6BD-F4B2-BCF096104E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3332875"/>
            <a:ext cx="972740" cy="97274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9FF592F-6E01-9167-5F7E-361397C7E2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131588"/>
            <a:ext cx="972740" cy="97274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B823C8B-CC04-F113-A1C5-FC525FD0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131588"/>
            <a:ext cx="972740" cy="97274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908F20A-FB04-CA49-BC12-184CF0B8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930301"/>
            <a:ext cx="972740" cy="97274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FF4E3E4-A597-3A02-464E-8D74D8F5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930301"/>
            <a:ext cx="972740" cy="97274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5C5092F-F5BF-E94C-61DA-2082B2C757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5729014"/>
            <a:ext cx="972740" cy="97274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7AB42F6-29C6-91EF-7A6E-8873FFB7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5729014"/>
            <a:ext cx="972740" cy="97274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D7157C6-F310-952C-473D-D45C4BCD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930301"/>
            <a:ext cx="972740" cy="97274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BA48FC1-682A-D705-1F0E-F55AA5C946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930301"/>
            <a:ext cx="972740" cy="97274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F5C37D7-725F-DA1D-F490-A13AC9E1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5729014"/>
            <a:ext cx="972740" cy="97274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11FC507-3736-D400-BC14-717FADCC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5729014"/>
            <a:ext cx="972740" cy="97274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4ABD08B-8DE3-BFE1-0335-27F7FC11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62" y="3937956"/>
            <a:ext cx="2571750" cy="257175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5E15398-8863-CF46-A30F-0384233D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51" y="854316"/>
            <a:ext cx="1284628" cy="566747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6FDC93B-7BA7-3C2A-65C2-2349C1CB6208}"/>
              </a:ext>
            </a:extLst>
          </p:cNvPr>
          <p:cNvSpPr txBox="1"/>
          <p:nvPr/>
        </p:nvSpPr>
        <p:spPr>
          <a:xfrm>
            <a:off x="10624081" y="2149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반격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36C81807-12BF-A49E-4629-3B33FBDFA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10" y="655096"/>
            <a:ext cx="1902593" cy="19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3AA6-ECED-F03F-11D4-BA5F8B63AA7D}"/>
              </a:ext>
            </a:extLst>
          </p:cNvPr>
          <p:cNvSpPr txBox="1"/>
          <p:nvPr/>
        </p:nvSpPr>
        <p:spPr>
          <a:xfrm>
            <a:off x="163902" y="13802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게임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3A768-17D1-B700-490C-6831E6F0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38023"/>
            <a:ext cx="972740" cy="9727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3DA500-9D88-D232-4812-9823AB9C35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38023"/>
            <a:ext cx="972740" cy="972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CC7FFD-5862-7E38-0954-21D5E676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936736"/>
            <a:ext cx="972740" cy="972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98D0B-CD32-91B3-2A87-0462A449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936736"/>
            <a:ext cx="972740" cy="972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0CE9A1-24FF-234C-2444-6262319353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38023"/>
            <a:ext cx="972740" cy="972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1391C-9625-2280-B689-BE32E97A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38023"/>
            <a:ext cx="972740" cy="972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2B0E7E-0C58-796C-AD60-05D06F60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936736"/>
            <a:ext cx="972740" cy="972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7DC5BF-79B8-667B-61CD-C188129D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936736"/>
            <a:ext cx="972740" cy="972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772381-9BF5-375F-C214-7BBC3321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1735449"/>
            <a:ext cx="972740" cy="972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AA2596-63C1-3875-3664-44F77638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1735449"/>
            <a:ext cx="972740" cy="972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2E8E1-6DE9-A4F8-B07C-19C0BE9D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2534162"/>
            <a:ext cx="972740" cy="972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ED8E45-4E38-7913-D41C-191D3923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2534162"/>
            <a:ext cx="972740" cy="972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1722E7-CCF8-EC4E-BE5C-74F8A90C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1735449"/>
            <a:ext cx="972740" cy="972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062863-21BE-D763-B7CD-E9C329E7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1735449"/>
            <a:ext cx="972740" cy="972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E0F207-D2E8-73C4-271C-12564559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2534162"/>
            <a:ext cx="972740" cy="972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0A4B81-FA54-BE01-AC41-F67DC401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2534162"/>
            <a:ext cx="972740" cy="972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D47BCE-F321-7358-5230-E2B60CC47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38023"/>
            <a:ext cx="972740" cy="9727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0BDC60-BD37-A9D7-429A-44D56303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38023"/>
            <a:ext cx="972740" cy="9727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BE274B-E870-2649-68B6-EB06F0B771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936736"/>
            <a:ext cx="972740" cy="9727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4AEE74-8DB0-321D-1785-782F831B2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936736"/>
            <a:ext cx="972740" cy="9727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619889-C6A5-F9A2-707B-AA0A1B1C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38023"/>
            <a:ext cx="972740" cy="972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A9A69D-6BFC-9482-6A5C-A0C6E6D381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38023"/>
            <a:ext cx="972740" cy="9727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069438-E201-9CF4-D199-27F7C191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936736"/>
            <a:ext cx="972740" cy="9727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894A3D3-1EAC-33F9-BFA1-E595569B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936736"/>
            <a:ext cx="972740" cy="9727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7BAEE8-1E46-8782-55F5-C9BDFBD1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1735449"/>
            <a:ext cx="972740" cy="972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81BE1A3-1EA8-01A6-C22A-33F4F60D75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1735449"/>
            <a:ext cx="972740" cy="9727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EE298B-7CAF-45FA-614C-646EBD2A1E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2534162"/>
            <a:ext cx="972740" cy="9727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F562BD-982D-1D18-441B-01FD51D9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2534162"/>
            <a:ext cx="972740" cy="9727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52EA326-FA7B-9412-F551-5D606276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1735449"/>
            <a:ext cx="972740" cy="9727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42E8988-DFB5-9CC3-03C3-5B48E1A5B2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1735449"/>
            <a:ext cx="972740" cy="9727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A5ECA75-AEA3-DDE1-9AA9-AB2AEEEC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2534162"/>
            <a:ext cx="972740" cy="9727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A28256C-2D4F-296F-D5B9-F46362A0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2534162"/>
            <a:ext cx="972740" cy="9727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1F7C85-6F57-C003-48B2-6A4B7D9F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3332875"/>
            <a:ext cx="972740" cy="9727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A7DD94-EF78-9D25-8AB8-8A3EFAEF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3332875"/>
            <a:ext cx="972740" cy="9727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E585344-09E6-7ED5-47CA-81BA6A49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131588"/>
            <a:ext cx="972740" cy="9727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544D6F-97D9-DBC8-3A6E-3CA6937B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131588"/>
            <a:ext cx="972740" cy="97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3F2CD0-640E-A9C7-46DD-2CED1CBD7C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3332875"/>
            <a:ext cx="972740" cy="97274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E810BF6-A581-F53D-DFAE-CA5CE9B7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3332875"/>
            <a:ext cx="972740" cy="9727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8C759C5-CEBE-30B5-CD6C-213FFB42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131588"/>
            <a:ext cx="972740" cy="9727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31232FA-BB66-0FA7-C186-CF6C1567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131588"/>
            <a:ext cx="972740" cy="9727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BCC771A-09EA-F87E-E174-A5F96B9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4930301"/>
            <a:ext cx="972740" cy="9727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E0236F5-CF83-50A7-6896-E96BF8148C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4930301"/>
            <a:ext cx="972740" cy="9727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75BFD0B-1E91-1E4D-1713-EEAC3CA4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57" y="5729014"/>
            <a:ext cx="972740" cy="9727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0209875-5E10-3265-40F6-48722638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7" y="5729014"/>
            <a:ext cx="972740" cy="9727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80C3AD-450D-BE90-6616-DD77CDC6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4930301"/>
            <a:ext cx="972740" cy="9727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157A489-CCDB-D7EA-069E-10AB346C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4930301"/>
            <a:ext cx="972740" cy="97274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7C0008B-936C-7F67-7947-E0CE6819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7" y="5729014"/>
            <a:ext cx="972740" cy="97274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9CB41B-17DA-CEE7-A145-3191A9089E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7" y="5729014"/>
            <a:ext cx="972740" cy="97274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D83417B-BD04-BF12-9226-13A2929A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3332875"/>
            <a:ext cx="972740" cy="97274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6BF2561-55D9-D9E8-1AF2-21D51B60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3332875"/>
            <a:ext cx="972740" cy="9727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CF08ED6-D5A2-7AED-56F1-965420B5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131588"/>
            <a:ext cx="972740" cy="97274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E222564-22D8-172A-6032-C8F16FE0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131588"/>
            <a:ext cx="972740" cy="9727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8FBBCE9-C81E-90C0-2751-D93611D691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3332875"/>
            <a:ext cx="972740" cy="97274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AC7B81-919B-C6BD-F4B2-BCF096104E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3332875"/>
            <a:ext cx="972740" cy="97274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9FF592F-6E01-9167-5F7E-361397C7E2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131588"/>
            <a:ext cx="972740" cy="97274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B823C8B-CC04-F113-A1C5-FC525FD0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131588"/>
            <a:ext cx="972740" cy="97274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908F20A-FB04-CA49-BC12-184CF0B8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4930301"/>
            <a:ext cx="972740" cy="97274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FF4E3E4-A597-3A02-464E-8D74D8F5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4930301"/>
            <a:ext cx="972740" cy="97274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5C5092F-F5BF-E94C-61DA-2082B2C757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17" y="5729014"/>
            <a:ext cx="972740" cy="97274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7AB42F6-29C6-91EF-7A6E-8873FFB7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57" y="5729014"/>
            <a:ext cx="972740" cy="97274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D7157C6-F310-952C-473D-D45C4BCD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4930301"/>
            <a:ext cx="972740" cy="97274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BA48FC1-682A-D705-1F0E-F55AA5C946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4930301"/>
            <a:ext cx="972740" cy="97274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F5C37D7-725F-DA1D-F490-A13AC9E1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97" y="5729014"/>
            <a:ext cx="972740" cy="97274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11FC507-3736-D400-BC14-717FADCC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61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37" y="5729014"/>
            <a:ext cx="972740" cy="97274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4ABD08B-8DE3-BFE1-0335-27F7FC11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62" y="3937956"/>
            <a:ext cx="2571750" cy="257175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5E15398-8863-CF46-A30F-0384233D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51" y="854316"/>
            <a:ext cx="1284628" cy="566747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6FDC93B-7BA7-3C2A-65C2-2349C1CB6208}"/>
              </a:ext>
            </a:extLst>
          </p:cNvPr>
          <p:cNvSpPr txBox="1"/>
          <p:nvPr/>
        </p:nvSpPr>
        <p:spPr>
          <a:xfrm>
            <a:off x="10624081" y="2149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반격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36C81807-12BF-A49E-4629-3B33FBDFA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10" y="655096"/>
            <a:ext cx="1902593" cy="19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3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FA1CF-65E6-6373-D3DF-787B8C60DD00}"/>
              </a:ext>
            </a:extLst>
          </p:cNvPr>
          <p:cNvSpPr txBox="1"/>
          <p:nvPr/>
        </p:nvSpPr>
        <p:spPr>
          <a:xfrm>
            <a:off x="163902" y="1380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개발 일정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10CFB35-42A4-DACE-494E-B820C3D01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2178"/>
              </p:ext>
            </p:extLst>
          </p:nvPr>
        </p:nvGraphicFramePr>
        <p:xfrm>
          <a:off x="1586912" y="593620"/>
          <a:ext cx="9429021" cy="595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10">
                  <a:extLst>
                    <a:ext uri="{9D8B030D-6E8A-4147-A177-3AD203B41FA5}">
                      <a16:colId xmlns:a16="http://schemas.microsoft.com/office/drawing/2014/main" val="1482534523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214088600"/>
                    </a:ext>
                  </a:extLst>
                </a:gridCol>
                <a:gridCol w="5969481">
                  <a:extLst>
                    <a:ext uri="{9D8B030D-6E8A-4147-A177-3AD203B41FA5}">
                      <a16:colId xmlns:a16="http://schemas.microsoft.com/office/drawing/2014/main" val="3173253508"/>
                    </a:ext>
                  </a:extLst>
                </a:gridCol>
              </a:tblGrid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수집과 움직임 설정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리소스 수집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플레이어 캐릭터의 움직임과 기본 기술 사용 설정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쿨타임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발동 속도</a:t>
                      </a:r>
                      <a:r>
                        <a:rPr lang="en-US" altLang="ko-KR" sz="1200" b="1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4062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2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각종 방패 구현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en-US" altLang="ko-KR" sz="1200" b="1"/>
                        <a:t>NPC </a:t>
                      </a:r>
                      <a:r>
                        <a:rPr lang="ko-KR" altLang="en-US" sz="1200" b="1"/>
                        <a:t>구현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두가지 방패의 특수 능력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특수 스테이지에 등장할 </a:t>
                      </a:r>
                      <a:r>
                        <a:rPr lang="en-US" altLang="ko-KR" sz="1200" b="1"/>
                        <a:t>NPC</a:t>
                      </a:r>
                      <a:r>
                        <a:rPr lang="ko-KR" altLang="en-US" sz="1200" b="1"/>
                        <a:t>중 </a:t>
                      </a:r>
                      <a:r>
                        <a:rPr lang="en-US" altLang="ko-KR" sz="1200" b="1"/>
                        <a:t>2</a:t>
                      </a:r>
                      <a:r>
                        <a:rPr lang="ko-KR" altLang="en-US" sz="1200" b="1"/>
                        <a:t>명과의 대화 구현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792271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3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적군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피격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적군의 랜덤 위치 생성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적군의 상태 지정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선공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대기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후퇴</a:t>
                      </a:r>
                      <a:r>
                        <a:rPr lang="en-US" altLang="ko-KR" sz="1200" b="1"/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적군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아군의 피격 상태 구현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800214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4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메뉴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홈 스테이지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설정창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홈 스테이지에서 전투 스테이지로의 입장 구현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014552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5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추가 구현 </a:t>
                      </a:r>
                      <a:r>
                        <a:rPr lang="en-US" altLang="ko-KR" sz="1200" b="1"/>
                        <a:t>&amp;</a:t>
                      </a:r>
                    </a:p>
                    <a:p>
                      <a:pPr algn="ctr" latinLnBrk="1"/>
                      <a:r>
                        <a:rPr lang="ko-KR" altLang="en-US" sz="1200" b="1"/>
                        <a:t>중간점검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플레이어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개인 </a:t>
                      </a:r>
                      <a:r>
                        <a:rPr lang="en-US" altLang="ko-KR" sz="1200" b="1"/>
                        <a:t>UI, </a:t>
                      </a:r>
                      <a:r>
                        <a:rPr lang="ko-KR" altLang="en-US" sz="1200" b="1"/>
                        <a:t>적 체력바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일시정지 창 구현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부족한 부분들 체크 후 개선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836872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6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방패</a:t>
                      </a:r>
                      <a:r>
                        <a:rPr lang="en-US" altLang="ko-KR" sz="1200" b="1"/>
                        <a:t>, NPC </a:t>
                      </a:r>
                      <a:r>
                        <a:rPr lang="ko-KR" altLang="en-US" sz="1200" b="1"/>
                        <a:t>최종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특수 스테이지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1"/>
                        <a:t>2</a:t>
                      </a:r>
                      <a:r>
                        <a:rPr lang="ko-KR" altLang="en-US" sz="1200" b="1"/>
                        <a:t>주차에 구현했던 방패 </a:t>
                      </a:r>
                      <a:r>
                        <a:rPr lang="en-US" altLang="ko-KR" sz="1200" b="1"/>
                        <a:t>2</a:t>
                      </a:r>
                      <a:r>
                        <a:rPr lang="ko-KR" altLang="en-US" sz="1200" b="1"/>
                        <a:t>종을 제외한 나머지 </a:t>
                      </a:r>
                      <a:r>
                        <a:rPr lang="en-US" altLang="ko-KR" sz="1200" b="1"/>
                        <a:t>8</a:t>
                      </a:r>
                      <a:r>
                        <a:rPr lang="ko-KR" altLang="en-US" sz="1200" b="1"/>
                        <a:t>종의 방패 특수능력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1"/>
                        <a:t>2</a:t>
                      </a:r>
                      <a:r>
                        <a:rPr lang="ko-KR" altLang="en-US" sz="1200" b="1"/>
                        <a:t>명의 </a:t>
                      </a:r>
                      <a:r>
                        <a:rPr lang="en-US" altLang="ko-KR" sz="1200" b="1"/>
                        <a:t>NPC</a:t>
                      </a:r>
                      <a:r>
                        <a:rPr lang="ko-KR" altLang="en-US" sz="1200" b="1"/>
                        <a:t>과의 상호작용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특수 스테이지 구현</a:t>
                      </a:r>
                      <a:r>
                        <a:rPr lang="en-US" altLang="ko-KR" sz="1200" b="1"/>
                        <a:t>(NPC </a:t>
                      </a:r>
                      <a:r>
                        <a:rPr lang="ko-KR" altLang="en-US" sz="1200" b="1"/>
                        <a:t>스테이지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특수 오브젝트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치유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방패</a:t>
                      </a:r>
                      <a:r>
                        <a:rPr lang="en-US" altLang="ko-KR" sz="1200" b="1"/>
                        <a:t>)</a:t>
                      </a:r>
                      <a:r>
                        <a:rPr lang="ko-KR" altLang="en-US" sz="1200" b="1"/>
                        <a:t> 스테이지</a:t>
                      </a:r>
                      <a:r>
                        <a:rPr lang="en-US" altLang="ko-KR" sz="1200" b="1"/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9841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7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적군 최종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적군의 자유로운 이동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보스의 패턴 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보상 상자 구현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079309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8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홈스테이지</a:t>
                      </a:r>
                      <a:endParaRPr lang="en-US" altLang="ko-KR" sz="1200" b="1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홈스테이지에 게임 종료시 획득할 수 있는 재화를 사용할 수 있는 </a:t>
                      </a:r>
                      <a:r>
                        <a:rPr lang="en-US" altLang="ko-KR" sz="1200" b="1"/>
                        <a:t>NPC </a:t>
                      </a:r>
                      <a:r>
                        <a:rPr lang="ko-KR" altLang="en-US" sz="1200" b="1"/>
                        <a:t>구현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하드코어모드에 입장하게 해주는 </a:t>
                      </a:r>
                      <a:r>
                        <a:rPr lang="en-US" altLang="ko-KR" sz="1200" b="1"/>
                        <a:t>NPC </a:t>
                      </a:r>
                      <a:r>
                        <a:rPr lang="ko-KR" altLang="en-US" sz="1200" b="1"/>
                        <a:t>구현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194577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9</a:t>
                      </a:r>
                      <a:r>
                        <a:rPr lang="ko-KR" altLang="en-US" b="1"/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시작과 종료 처리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밸런스 조절</a:t>
                      </a:r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세이브데이터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실제적인 게임 시작과 종료 처리 </a:t>
                      </a:r>
                      <a:r>
                        <a:rPr lang="en-US" altLang="ko-KR" sz="1200" b="1"/>
                        <a:t>/ </a:t>
                      </a:r>
                      <a:r>
                        <a:rPr lang="ko-KR" altLang="en-US" sz="1200" b="1"/>
                        <a:t>종료 전 스코어 합산 결과 화면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밸런스 조절</a:t>
                      </a:r>
                      <a:endParaRPr lang="en-US" altLang="ko-KR" sz="1200" b="1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/>
                        <a:t>세이브데이터 처리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72438"/>
                  </a:ext>
                </a:extLst>
              </a:tr>
              <a:tr h="55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마무리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1.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최종 점검 및 릴리즈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32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64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481</Words>
  <Application>Microsoft Office PowerPoint</Application>
  <PresentationFormat>와이드스크린</PresentationFormat>
  <Paragraphs>109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최한샘(2021158039)</dc:creator>
  <cp:lastModifiedBy>최한샘(2021158039)</cp:lastModifiedBy>
  <cp:revision>9</cp:revision>
  <dcterms:created xsi:type="dcterms:W3CDTF">2022-09-21T06:12:09Z</dcterms:created>
  <dcterms:modified xsi:type="dcterms:W3CDTF">2022-09-25T02:49:25Z</dcterms:modified>
</cp:coreProperties>
</file>